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9" r:id="rId3"/>
    <p:sldId id="259" r:id="rId4"/>
    <p:sldId id="258" r:id="rId5"/>
    <p:sldId id="257" r:id="rId6"/>
    <p:sldId id="268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1064875" cy="6950075"/>
  <p:notesSz cx="6858000" cy="9144000"/>
  <p:defaultTextStyle>
    <a:defPPr>
      <a:defRPr lang="en-US"/>
    </a:defPPr>
    <a:lvl1pPr marL="0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1pPr>
    <a:lvl2pPr marL="461909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2pPr>
    <a:lvl3pPr marL="923818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3pPr>
    <a:lvl4pPr marL="1385727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4pPr>
    <a:lvl5pPr marL="1847637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5pPr>
    <a:lvl6pPr marL="2309546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6pPr>
    <a:lvl7pPr marL="2771455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7pPr>
    <a:lvl8pPr marL="3233364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8pPr>
    <a:lvl9pPr marL="3695273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/>
    <p:restoredTop sz="94637"/>
  </p:normalViewPr>
  <p:slideViewPr>
    <p:cSldViewPr snapToGrid="0" snapToObjects="1">
      <p:cViewPr varScale="1">
        <p:scale>
          <a:sx n="99" d="100"/>
          <a:sy n="99" d="100"/>
        </p:scale>
        <p:origin x="20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3110" y="1137432"/>
            <a:ext cx="8298656" cy="2419656"/>
          </a:xfrm>
        </p:spPr>
        <p:txBody>
          <a:bodyPr anchor="b"/>
          <a:lstStyle>
            <a:lvl1pPr algn="ctr">
              <a:defRPr sz="54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3110" y="3650399"/>
            <a:ext cx="8298656" cy="1677992"/>
          </a:xfrm>
        </p:spPr>
        <p:txBody>
          <a:bodyPr/>
          <a:lstStyle>
            <a:lvl1pPr marL="0" indent="0" algn="ctr">
              <a:buNone/>
              <a:defRPr sz="2178"/>
            </a:lvl1pPr>
            <a:lvl2pPr marL="414955" indent="0" algn="ctr">
              <a:buNone/>
              <a:defRPr sz="1815"/>
            </a:lvl2pPr>
            <a:lvl3pPr marL="829909" indent="0" algn="ctr">
              <a:buNone/>
              <a:defRPr sz="1634"/>
            </a:lvl3pPr>
            <a:lvl4pPr marL="1244864" indent="0" algn="ctr">
              <a:buNone/>
              <a:defRPr sz="1452"/>
            </a:lvl4pPr>
            <a:lvl5pPr marL="1659819" indent="0" algn="ctr">
              <a:buNone/>
              <a:defRPr sz="1452"/>
            </a:lvl5pPr>
            <a:lvl6pPr marL="2074774" indent="0" algn="ctr">
              <a:buNone/>
              <a:defRPr sz="1452"/>
            </a:lvl6pPr>
            <a:lvl7pPr marL="2489728" indent="0" algn="ctr">
              <a:buNone/>
              <a:defRPr sz="1452"/>
            </a:lvl7pPr>
            <a:lvl8pPr marL="2904683" indent="0" algn="ctr">
              <a:buNone/>
              <a:defRPr sz="1452"/>
            </a:lvl8pPr>
            <a:lvl9pPr marL="3319638" indent="0" algn="ctr">
              <a:buNone/>
              <a:defRPr sz="14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8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86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18301" y="370027"/>
            <a:ext cx="2385864" cy="58898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0710" y="370027"/>
            <a:ext cx="7019280" cy="588986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52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99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947" y="1732693"/>
            <a:ext cx="9543455" cy="2891038"/>
          </a:xfrm>
        </p:spPr>
        <p:txBody>
          <a:bodyPr anchor="b"/>
          <a:lstStyle>
            <a:lvl1pPr>
              <a:defRPr sz="54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947" y="4651081"/>
            <a:ext cx="9543455" cy="1520328"/>
          </a:xfrm>
        </p:spPr>
        <p:txBody>
          <a:bodyPr/>
          <a:lstStyle>
            <a:lvl1pPr marL="0" indent="0">
              <a:buNone/>
              <a:defRPr sz="2178">
                <a:solidFill>
                  <a:schemeClr val="tx1">
                    <a:tint val="75000"/>
                  </a:schemeClr>
                </a:solidFill>
              </a:defRPr>
            </a:lvl1pPr>
            <a:lvl2pPr marL="414955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2pPr>
            <a:lvl3pPr marL="829909" indent="0">
              <a:buNone/>
              <a:defRPr sz="1634">
                <a:solidFill>
                  <a:schemeClr val="tx1">
                    <a:tint val="75000"/>
                  </a:schemeClr>
                </a:solidFill>
              </a:defRPr>
            </a:lvl3pPr>
            <a:lvl4pPr marL="1244864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4pPr>
            <a:lvl5pPr marL="1659819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5pPr>
            <a:lvl6pPr marL="2074774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6pPr>
            <a:lvl7pPr marL="2489728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7pPr>
            <a:lvl8pPr marL="2904683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8pPr>
            <a:lvl9pPr marL="3319638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89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0710" y="1850136"/>
            <a:ext cx="4702572" cy="44097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01593" y="1850136"/>
            <a:ext cx="4702572" cy="44097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219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151" y="370028"/>
            <a:ext cx="9543455" cy="1343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152" y="1703734"/>
            <a:ext cx="4680960" cy="834974"/>
          </a:xfrm>
        </p:spPr>
        <p:txBody>
          <a:bodyPr anchor="b"/>
          <a:lstStyle>
            <a:lvl1pPr marL="0" indent="0">
              <a:buNone/>
              <a:defRPr sz="2178" b="1"/>
            </a:lvl1pPr>
            <a:lvl2pPr marL="414955" indent="0">
              <a:buNone/>
              <a:defRPr sz="1815" b="1"/>
            </a:lvl2pPr>
            <a:lvl3pPr marL="829909" indent="0">
              <a:buNone/>
              <a:defRPr sz="1634" b="1"/>
            </a:lvl3pPr>
            <a:lvl4pPr marL="1244864" indent="0">
              <a:buNone/>
              <a:defRPr sz="1452" b="1"/>
            </a:lvl4pPr>
            <a:lvl5pPr marL="1659819" indent="0">
              <a:buNone/>
              <a:defRPr sz="1452" b="1"/>
            </a:lvl5pPr>
            <a:lvl6pPr marL="2074774" indent="0">
              <a:buNone/>
              <a:defRPr sz="1452" b="1"/>
            </a:lvl6pPr>
            <a:lvl7pPr marL="2489728" indent="0">
              <a:buNone/>
              <a:defRPr sz="1452" b="1"/>
            </a:lvl7pPr>
            <a:lvl8pPr marL="2904683" indent="0">
              <a:buNone/>
              <a:defRPr sz="1452" b="1"/>
            </a:lvl8pPr>
            <a:lvl9pPr marL="3319638" indent="0">
              <a:buNone/>
              <a:defRPr sz="145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152" y="2538708"/>
            <a:ext cx="4680960" cy="37340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01593" y="1703734"/>
            <a:ext cx="4704013" cy="834974"/>
          </a:xfrm>
        </p:spPr>
        <p:txBody>
          <a:bodyPr anchor="b"/>
          <a:lstStyle>
            <a:lvl1pPr marL="0" indent="0">
              <a:buNone/>
              <a:defRPr sz="2178" b="1"/>
            </a:lvl1pPr>
            <a:lvl2pPr marL="414955" indent="0">
              <a:buNone/>
              <a:defRPr sz="1815" b="1"/>
            </a:lvl2pPr>
            <a:lvl3pPr marL="829909" indent="0">
              <a:buNone/>
              <a:defRPr sz="1634" b="1"/>
            </a:lvl3pPr>
            <a:lvl4pPr marL="1244864" indent="0">
              <a:buNone/>
              <a:defRPr sz="1452" b="1"/>
            </a:lvl4pPr>
            <a:lvl5pPr marL="1659819" indent="0">
              <a:buNone/>
              <a:defRPr sz="1452" b="1"/>
            </a:lvl5pPr>
            <a:lvl6pPr marL="2074774" indent="0">
              <a:buNone/>
              <a:defRPr sz="1452" b="1"/>
            </a:lvl6pPr>
            <a:lvl7pPr marL="2489728" indent="0">
              <a:buNone/>
              <a:defRPr sz="1452" b="1"/>
            </a:lvl7pPr>
            <a:lvl8pPr marL="2904683" indent="0">
              <a:buNone/>
              <a:defRPr sz="1452" b="1"/>
            </a:lvl8pPr>
            <a:lvl9pPr marL="3319638" indent="0">
              <a:buNone/>
              <a:defRPr sz="145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01593" y="2538708"/>
            <a:ext cx="4704013" cy="37340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01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126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3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152" y="463338"/>
            <a:ext cx="3568710" cy="1621684"/>
          </a:xfrm>
        </p:spPr>
        <p:txBody>
          <a:bodyPr anchor="b"/>
          <a:lstStyle>
            <a:lvl1pPr>
              <a:defRPr sz="29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04013" y="1000683"/>
            <a:ext cx="5601593" cy="4939058"/>
          </a:xfrm>
        </p:spPr>
        <p:txBody>
          <a:bodyPr/>
          <a:lstStyle>
            <a:lvl1pPr>
              <a:defRPr sz="2904"/>
            </a:lvl1pPr>
            <a:lvl2pPr>
              <a:defRPr sz="2541"/>
            </a:lvl2pPr>
            <a:lvl3pPr>
              <a:defRPr sz="2178"/>
            </a:lvl3pPr>
            <a:lvl4pPr>
              <a:defRPr sz="1815"/>
            </a:lvl4pPr>
            <a:lvl5pPr>
              <a:defRPr sz="1815"/>
            </a:lvl5pPr>
            <a:lvl6pPr>
              <a:defRPr sz="1815"/>
            </a:lvl6pPr>
            <a:lvl7pPr>
              <a:defRPr sz="1815"/>
            </a:lvl7pPr>
            <a:lvl8pPr>
              <a:defRPr sz="1815"/>
            </a:lvl8pPr>
            <a:lvl9pPr>
              <a:defRPr sz="181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152" y="2085023"/>
            <a:ext cx="3568710" cy="3862762"/>
          </a:xfrm>
        </p:spPr>
        <p:txBody>
          <a:bodyPr/>
          <a:lstStyle>
            <a:lvl1pPr marL="0" indent="0">
              <a:buNone/>
              <a:defRPr sz="1452"/>
            </a:lvl1pPr>
            <a:lvl2pPr marL="414955" indent="0">
              <a:buNone/>
              <a:defRPr sz="1271"/>
            </a:lvl2pPr>
            <a:lvl3pPr marL="829909" indent="0">
              <a:buNone/>
              <a:defRPr sz="1089"/>
            </a:lvl3pPr>
            <a:lvl4pPr marL="1244864" indent="0">
              <a:buNone/>
              <a:defRPr sz="908"/>
            </a:lvl4pPr>
            <a:lvl5pPr marL="1659819" indent="0">
              <a:buNone/>
              <a:defRPr sz="908"/>
            </a:lvl5pPr>
            <a:lvl6pPr marL="2074774" indent="0">
              <a:buNone/>
              <a:defRPr sz="908"/>
            </a:lvl6pPr>
            <a:lvl7pPr marL="2489728" indent="0">
              <a:buNone/>
              <a:defRPr sz="908"/>
            </a:lvl7pPr>
            <a:lvl8pPr marL="2904683" indent="0">
              <a:buNone/>
              <a:defRPr sz="908"/>
            </a:lvl8pPr>
            <a:lvl9pPr marL="3319638" indent="0">
              <a:buNone/>
              <a:defRPr sz="90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40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152" y="463338"/>
            <a:ext cx="3568710" cy="1621684"/>
          </a:xfrm>
        </p:spPr>
        <p:txBody>
          <a:bodyPr anchor="b"/>
          <a:lstStyle>
            <a:lvl1pPr>
              <a:defRPr sz="29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04013" y="1000683"/>
            <a:ext cx="5601593" cy="4939058"/>
          </a:xfrm>
        </p:spPr>
        <p:txBody>
          <a:bodyPr anchor="t"/>
          <a:lstStyle>
            <a:lvl1pPr marL="0" indent="0">
              <a:buNone/>
              <a:defRPr sz="2904"/>
            </a:lvl1pPr>
            <a:lvl2pPr marL="414955" indent="0">
              <a:buNone/>
              <a:defRPr sz="2541"/>
            </a:lvl2pPr>
            <a:lvl3pPr marL="829909" indent="0">
              <a:buNone/>
              <a:defRPr sz="2178"/>
            </a:lvl3pPr>
            <a:lvl4pPr marL="1244864" indent="0">
              <a:buNone/>
              <a:defRPr sz="1815"/>
            </a:lvl4pPr>
            <a:lvl5pPr marL="1659819" indent="0">
              <a:buNone/>
              <a:defRPr sz="1815"/>
            </a:lvl5pPr>
            <a:lvl6pPr marL="2074774" indent="0">
              <a:buNone/>
              <a:defRPr sz="1815"/>
            </a:lvl6pPr>
            <a:lvl7pPr marL="2489728" indent="0">
              <a:buNone/>
              <a:defRPr sz="1815"/>
            </a:lvl7pPr>
            <a:lvl8pPr marL="2904683" indent="0">
              <a:buNone/>
              <a:defRPr sz="1815"/>
            </a:lvl8pPr>
            <a:lvl9pPr marL="3319638" indent="0">
              <a:buNone/>
              <a:defRPr sz="18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152" y="2085023"/>
            <a:ext cx="3568710" cy="3862762"/>
          </a:xfrm>
        </p:spPr>
        <p:txBody>
          <a:bodyPr/>
          <a:lstStyle>
            <a:lvl1pPr marL="0" indent="0">
              <a:buNone/>
              <a:defRPr sz="1452"/>
            </a:lvl1pPr>
            <a:lvl2pPr marL="414955" indent="0">
              <a:buNone/>
              <a:defRPr sz="1271"/>
            </a:lvl2pPr>
            <a:lvl3pPr marL="829909" indent="0">
              <a:buNone/>
              <a:defRPr sz="1089"/>
            </a:lvl3pPr>
            <a:lvl4pPr marL="1244864" indent="0">
              <a:buNone/>
              <a:defRPr sz="908"/>
            </a:lvl4pPr>
            <a:lvl5pPr marL="1659819" indent="0">
              <a:buNone/>
              <a:defRPr sz="908"/>
            </a:lvl5pPr>
            <a:lvl6pPr marL="2074774" indent="0">
              <a:buNone/>
              <a:defRPr sz="908"/>
            </a:lvl6pPr>
            <a:lvl7pPr marL="2489728" indent="0">
              <a:buNone/>
              <a:defRPr sz="908"/>
            </a:lvl7pPr>
            <a:lvl8pPr marL="2904683" indent="0">
              <a:buNone/>
              <a:defRPr sz="908"/>
            </a:lvl8pPr>
            <a:lvl9pPr marL="3319638" indent="0">
              <a:buNone/>
              <a:defRPr sz="90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28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0710" y="370028"/>
            <a:ext cx="9543455" cy="1343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710" y="1850136"/>
            <a:ext cx="9543455" cy="4409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710" y="6441690"/>
            <a:ext cx="2489597" cy="37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65240" y="6441690"/>
            <a:ext cx="3734395" cy="37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4568" y="6441690"/>
            <a:ext cx="2489597" cy="37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773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9909" rtl="0" eaLnBrk="1" latinLnBrk="0" hangingPunct="1">
        <a:lnSpc>
          <a:spcPct val="90000"/>
        </a:lnSpc>
        <a:spcBef>
          <a:spcPct val="0"/>
        </a:spcBef>
        <a:buNone/>
        <a:defRPr sz="39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7477" indent="-207477" algn="l" defTabSz="829909" rtl="0" eaLnBrk="1" latinLnBrk="0" hangingPunct="1">
        <a:lnSpc>
          <a:spcPct val="90000"/>
        </a:lnSpc>
        <a:spcBef>
          <a:spcPts val="908"/>
        </a:spcBef>
        <a:buFont typeface="Arial" panose="020B0604020202020204" pitchFamily="34" charset="0"/>
        <a:buChar char="•"/>
        <a:defRPr sz="2541" kern="1200">
          <a:solidFill>
            <a:schemeClr val="tx1"/>
          </a:solidFill>
          <a:latin typeface="+mn-lt"/>
          <a:ea typeface="+mn-ea"/>
          <a:cs typeface="+mn-cs"/>
        </a:defRPr>
      </a:lvl1pPr>
      <a:lvl2pPr marL="622432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2178" kern="1200">
          <a:solidFill>
            <a:schemeClr val="tx1"/>
          </a:solidFill>
          <a:latin typeface="+mn-lt"/>
          <a:ea typeface="+mn-ea"/>
          <a:cs typeface="+mn-cs"/>
        </a:defRPr>
      </a:lvl2pPr>
      <a:lvl3pPr marL="1037387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815" kern="1200">
          <a:solidFill>
            <a:schemeClr val="tx1"/>
          </a:solidFill>
          <a:latin typeface="+mn-lt"/>
          <a:ea typeface="+mn-ea"/>
          <a:cs typeface="+mn-cs"/>
        </a:defRPr>
      </a:lvl3pPr>
      <a:lvl4pPr marL="1452342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4pPr>
      <a:lvl5pPr marL="1867296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5pPr>
      <a:lvl6pPr marL="2282251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6pPr>
      <a:lvl7pPr marL="2697206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7pPr>
      <a:lvl8pPr marL="3112160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8pPr>
      <a:lvl9pPr marL="3527115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1pPr>
      <a:lvl2pPr marL="414955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2pPr>
      <a:lvl3pPr marL="829909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3pPr>
      <a:lvl4pPr marL="1244864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4pPr>
      <a:lvl5pPr marL="1659819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5pPr>
      <a:lvl6pPr marL="2074774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6pPr>
      <a:lvl7pPr marL="2489728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7pPr>
      <a:lvl8pPr marL="2904683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8pPr>
      <a:lvl9pPr marL="3319638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3E84B5-48AF-DC46-A761-882C62746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18"/>
            <a:ext cx="11064875" cy="6922438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475D0B6-DD22-C446-8567-05AB20A7CDC7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319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DE45D0-3087-3142-BC61-AF5426F1C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B430ADF-498E-6B4C-A0DB-0D99EFC074C7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658482-2408-0149-B2CA-36C14F8202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918" t="84894"/>
          <a:stretch/>
        </p:blipFill>
        <p:spPr>
          <a:xfrm>
            <a:off x="9504607" y="5885644"/>
            <a:ext cx="1558120" cy="104452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5EDB3A1-FF2F-9147-AB8F-04FAF2C1651D}"/>
              </a:ext>
            </a:extLst>
          </p:cNvPr>
          <p:cNvCxnSpPr>
            <a:cxnSpLocks/>
          </p:cNvCxnSpPr>
          <p:nvPr/>
        </p:nvCxnSpPr>
        <p:spPr>
          <a:xfrm rot="5400000">
            <a:off x="1584099" y="5563691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071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4E8462-3E81-8D46-9BC2-C231DC1BB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6DB02B3-0097-E548-9251-373AC418EE56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98BDB6-46C2-8649-A651-EE39B5EDA5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918" t="84894"/>
          <a:stretch/>
        </p:blipFill>
        <p:spPr>
          <a:xfrm>
            <a:off x="9504607" y="5885644"/>
            <a:ext cx="1558120" cy="104452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F0C844D-509E-7C42-A5CC-0D25E683F3A1}"/>
              </a:ext>
            </a:extLst>
          </p:cNvPr>
          <p:cNvCxnSpPr>
            <a:cxnSpLocks/>
          </p:cNvCxnSpPr>
          <p:nvPr/>
        </p:nvCxnSpPr>
        <p:spPr>
          <a:xfrm rot="5400000">
            <a:off x="1841679" y="5808392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397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58ECF5-B24D-E440-8E1D-FB38BFE8E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20D4175-8751-9746-A3EE-31B044095038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C5506-6F2B-D341-97F0-D778C72E4D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918" t="84894"/>
          <a:stretch/>
        </p:blipFill>
        <p:spPr>
          <a:xfrm>
            <a:off x="9504607" y="5885644"/>
            <a:ext cx="1558120" cy="104452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D2E07A2-F897-1343-84F2-E7E176BE54EF}"/>
              </a:ext>
            </a:extLst>
          </p:cNvPr>
          <p:cNvCxnSpPr>
            <a:cxnSpLocks/>
          </p:cNvCxnSpPr>
          <p:nvPr/>
        </p:nvCxnSpPr>
        <p:spPr>
          <a:xfrm rot="5400000">
            <a:off x="1532583" y="6065972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6946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201D0A-110B-7441-B706-DBD5B07F9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6142010-5C0E-7142-92A7-130C81529865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3D3F72-CB26-6944-B162-2DEFD2A4DF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918" t="84894"/>
          <a:stretch/>
        </p:blipFill>
        <p:spPr>
          <a:xfrm>
            <a:off x="9504607" y="5885644"/>
            <a:ext cx="1558120" cy="104452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9E78C77-93B3-1C47-9A62-A2B6FC7F6876}"/>
              </a:ext>
            </a:extLst>
          </p:cNvPr>
          <p:cNvCxnSpPr>
            <a:cxnSpLocks/>
          </p:cNvCxnSpPr>
          <p:nvPr/>
        </p:nvCxnSpPr>
        <p:spPr>
          <a:xfrm rot="5400000">
            <a:off x="1416672" y="6323552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4758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B145C2-EAFD-5A47-A4C4-1F27D4024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1F93B45-5AFB-4F49-9C18-A7BD3C73A5AE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059DE7-066A-154D-865A-AB3F7834E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918" t="84894"/>
          <a:stretch/>
        </p:blipFill>
        <p:spPr>
          <a:xfrm>
            <a:off x="9504607" y="5885644"/>
            <a:ext cx="1558120" cy="104452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690E681-48A4-4C4B-80CE-A91B25CB4A8F}"/>
              </a:ext>
            </a:extLst>
          </p:cNvPr>
          <p:cNvCxnSpPr>
            <a:cxnSpLocks/>
          </p:cNvCxnSpPr>
          <p:nvPr/>
        </p:nvCxnSpPr>
        <p:spPr>
          <a:xfrm rot="5400000">
            <a:off x="1764404" y="6568253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372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AA59A0-7436-5B41-A24D-B0D8D4D5E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5784DAF-5B97-504C-BE3C-699DE27374AB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02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AA59A0-7436-5B41-A24D-B0D8D4D5E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7CE414-A5BB-8945-AE50-7255E62C0828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6676B9B-DE2E-F844-AF98-AF6AF516F5ED}"/>
              </a:ext>
            </a:extLst>
          </p:cNvPr>
          <p:cNvCxnSpPr>
            <a:cxnSpLocks/>
          </p:cNvCxnSpPr>
          <p:nvPr/>
        </p:nvCxnSpPr>
        <p:spPr>
          <a:xfrm rot="5400000">
            <a:off x="1584099" y="5280343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800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FD0767-3EF3-DB47-BB02-D357DE6C5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18"/>
            <a:ext cx="11064875" cy="6922438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7CE414-A5BB-8945-AE50-7255E62C0828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CAB46DD-B858-F646-9123-1D857E5BD4CD}"/>
              </a:ext>
            </a:extLst>
          </p:cNvPr>
          <p:cNvCxnSpPr>
            <a:cxnSpLocks/>
          </p:cNvCxnSpPr>
          <p:nvPr/>
        </p:nvCxnSpPr>
        <p:spPr>
          <a:xfrm rot="5400000">
            <a:off x="4018207" y="3606090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6605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F9B101-0DCE-364E-AA1D-837D2335E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1923F35-A5F7-6849-8099-AEE8535F5104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82B737D-82A0-2F44-8CE7-AB844DE1E9BF}"/>
              </a:ext>
            </a:extLst>
          </p:cNvPr>
          <p:cNvCxnSpPr>
            <a:cxnSpLocks/>
          </p:cNvCxnSpPr>
          <p:nvPr/>
        </p:nvCxnSpPr>
        <p:spPr>
          <a:xfrm rot="5400000">
            <a:off x="1712889" y="4314429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984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F481F1-D8D1-F247-834A-E92696D04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6CB1748-7901-C140-889B-28B61AB27631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1AECBC-1B24-F144-8AC0-DBAD72B8B6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918" t="84894"/>
          <a:stretch/>
        </p:blipFill>
        <p:spPr>
          <a:xfrm>
            <a:off x="9504607" y="5885644"/>
            <a:ext cx="1558120" cy="104452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2EDF6ED-00A7-5444-B1E9-2741F29ADA1F}"/>
              </a:ext>
            </a:extLst>
          </p:cNvPr>
          <p:cNvCxnSpPr>
            <a:cxnSpLocks/>
          </p:cNvCxnSpPr>
          <p:nvPr/>
        </p:nvCxnSpPr>
        <p:spPr>
          <a:xfrm rot="5400000">
            <a:off x="1661373" y="4559129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580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10F554-8CFB-B846-9179-D2F88684E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1923F35-A5F7-6849-8099-AEE8535F5104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224578-2AA9-8F47-8066-FC8DFA0F19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918" t="84894"/>
          <a:stretch/>
        </p:blipFill>
        <p:spPr>
          <a:xfrm>
            <a:off x="9504607" y="5885644"/>
            <a:ext cx="1558120" cy="10445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6C59789-BF90-B44D-B05F-561BD764376C}"/>
              </a:ext>
            </a:extLst>
          </p:cNvPr>
          <p:cNvCxnSpPr>
            <a:cxnSpLocks/>
          </p:cNvCxnSpPr>
          <p:nvPr/>
        </p:nvCxnSpPr>
        <p:spPr>
          <a:xfrm rot="5400000">
            <a:off x="1493946" y="4816709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236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D73169-1C9E-944B-A3D4-067B47C37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6CE73C3-3A83-A441-8324-52D9645D03F8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B4A068-8794-024A-BEE3-026A445E28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918" t="84894"/>
          <a:stretch/>
        </p:blipFill>
        <p:spPr>
          <a:xfrm>
            <a:off x="9504607" y="5885644"/>
            <a:ext cx="1558120" cy="104452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2DC608-BE63-494E-91AE-1AD5F8F630BE}"/>
              </a:ext>
            </a:extLst>
          </p:cNvPr>
          <p:cNvCxnSpPr>
            <a:cxnSpLocks/>
          </p:cNvCxnSpPr>
          <p:nvPr/>
        </p:nvCxnSpPr>
        <p:spPr>
          <a:xfrm rot="5400000">
            <a:off x="1493946" y="5074289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4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384E08-0E14-5643-ACFD-874C3F6AA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56"/>
            <a:ext cx="11064875" cy="6914562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7CD1B83-3015-D945-B1E7-23B39C994120}"/>
              </a:ext>
            </a:extLst>
          </p:cNvPr>
          <p:cNvSpPr/>
          <p:nvPr/>
        </p:nvSpPr>
        <p:spPr>
          <a:xfrm>
            <a:off x="45257" y="4056844"/>
            <a:ext cx="5557053" cy="2847195"/>
          </a:xfrm>
          <a:prstGeom prst="roundRect">
            <a:avLst/>
          </a:prstGeom>
          <a:noFill/>
          <a:ln w="762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37C4FC-303F-BD4B-88D3-ECF2CE4309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918" t="84894"/>
          <a:stretch/>
        </p:blipFill>
        <p:spPr>
          <a:xfrm>
            <a:off x="9504607" y="5885644"/>
            <a:ext cx="1558120" cy="104452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F066073-F5A7-7A4A-AC70-EF9411331C8F}"/>
              </a:ext>
            </a:extLst>
          </p:cNvPr>
          <p:cNvCxnSpPr>
            <a:cxnSpLocks/>
          </p:cNvCxnSpPr>
          <p:nvPr/>
        </p:nvCxnSpPr>
        <p:spPr>
          <a:xfrm rot="5400000">
            <a:off x="1841679" y="5306111"/>
            <a:ext cx="0" cy="37348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7311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</TotalTime>
  <Words>0</Words>
  <Application>Microsoft Macintosh PowerPoint</Application>
  <PresentationFormat>Custom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luna</dc:creator>
  <cp:lastModifiedBy>luna</cp:lastModifiedBy>
  <cp:revision>7</cp:revision>
  <dcterms:created xsi:type="dcterms:W3CDTF">2020-03-11T18:51:58Z</dcterms:created>
  <dcterms:modified xsi:type="dcterms:W3CDTF">2020-03-12T02:22:50Z</dcterms:modified>
</cp:coreProperties>
</file>

<file path=docProps/thumbnail.jpeg>
</file>